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6" autoAdjust="0"/>
    <p:restoredTop sz="94451" autoAdjust="0"/>
  </p:normalViewPr>
  <p:slideViewPr>
    <p:cSldViewPr>
      <p:cViewPr>
        <p:scale>
          <a:sx n="75" d="100"/>
          <a:sy n="75" d="100"/>
        </p:scale>
        <p:origin x="-10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11/25/2013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6.wdp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име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052485" cy="369332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bg-BG" dirty="0" smtClean="0"/>
              <a:t>Вашето училище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838200"/>
            <a:ext cx="6324600" cy="1887254"/>
          </a:xfrm>
        </p:spPr>
        <p:txBody>
          <a:bodyPr/>
          <a:lstStyle/>
          <a:p>
            <a:r>
              <a:rPr lang="en-US" dirty="0"/>
              <a:t>Working with computer systems and programs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en-US" dirty="0"/>
              <a:t>Installation, use, support, ...</a:t>
            </a:r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en-US" sz="3600" dirty="0"/>
              <a:t>Working with </a:t>
            </a:r>
            <a:r>
              <a:rPr lang="en-US" sz="3600" dirty="0" smtClean="0"/>
              <a:t>computer programs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questions of this section </a:t>
            </a:r>
            <a:r>
              <a:rPr lang="en-US" dirty="0" smtClean="0"/>
              <a:t>cover </a:t>
            </a:r>
            <a:r>
              <a:rPr lang="en-US" dirty="0"/>
              <a:t>the following </a:t>
            </a:r>
            <a:r>
              <a:rPr lang="en-US" dirty="0" smtClean="0"/>
              <a:t>areas</a:t>
            </a:r>
          </a:p>
          <a:p>
            <a:pPr lvl="2"/>
            <a:r>
              <a:rPr lang="en-US" dirty="0"/>
              <a:t>Rules for working with computer systems and </a:t>
            </a:r>
            <a:r>
              <a:rPr lang="en-US" dirty="0" smtClean="0"/>
              <a:t>programs</a:t>
            </a:r>
          </a:p>
          <a:p>
            <a:pPr lvl="2"/>
            <a:r>
              <a:rPr lang="en-US" dirty="0"/>
              <a:t>Starting and </a:t>
            </a:r>
            <a:r>
              <a:rPr lang="en-US" dirty="0" smtClean="0"/>
              <a:t>stopping</a:t>
            </a:r>
          </a:p>
          <a:p>
            <a:pPr lvl="2"/>
            <a:r>
              <a:rPr lang="en-US" dirty="0" smtClean="0"/>
              <a:t>Diagnosis</a:t>
            </a:r>
            <a:endParaRPr lang="bg-BG" dirty="0" smtClean="0"/>
          </a:p>
          <a:p>
            <a:pPr lvl="2"/>
            <a:r>
              <a:rPr lang="en-US" dirty="0" smtClean="0"/>
              <a:t>Problem detection</a:t>
            </a:r>
          </a:p>
          <a:p>
            <a:pPr lvl="2"/>
            <a:r>
              <a:rPr lang="en-US" dirty="0" smtClean="0"/>
              <a:t>Support</a:t>
            </a:r>
            <a:endParaRPr lang="bg-BG" dirty="0" smtClean="0"/>
          </a:p>
          <a:p>
            <a:pPr lvl="2"/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smtClean="0"/>
              <a:t>Information</a:t>
            </a:r>
            <a:r>
              <a:rPr lang="bg-BG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en-US" dirty="0" smtClean="0"/>
              <a:t>Computer </a:t>
            </a:r>
            <a:r>
              <a:rPr lang="en-US" dirty="0"/>
              <a:t>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Computer Systems </a:t>
            </a:r>
            <a:r>
              <a:rPr lang="bg-BG" sz="3800" dirty="0" smtClean="0"/>
              <a:t>(</a:t>
            </a:r>
            <a:r>
              <a:rPr lang="en-US" sz="3800" dirty="0" smtClean="0"/>
              <a:t>hardware</a:t>
            </a:r>
            <a:r>
              <a:rPr lang="bg-BG" sz="3800" dirty="0" smtClean="0"/>
              <a:t>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questions of this section </a:t>
            </a:r>
            <a:r>
              <a:rPr lang="en-US" dirty="0" smtClean="0"/>
              <a:t>cover </a:t>
            </a:r>
            <a:r>
              <a:rPr lang="en-US" dirty="0"/>
              <a:t>the following areas</a:t>
            </a:r>
            <a:r>
              <a:rPr lang="bg-BG" dirty="0" smtClean="0"/>
              <a:t>:</a:t>
            </a:r>
          </a:p>
          <a:p>
            <a:pPr lvl="1"/>
            <a:r>
              <a:rPr lang="en-US" dirty="0" smtClean="0"/>
              <a:t>Computer Systems</a:t>
            </a:r>
          </a:p>
          <a:p>
            <a:pPr lvl="1"/>
            <a:r>
              <a:rPr lang="en-US" dirty="0"/>
              <a:t>Main components of computer systems, features, specifications, </a:t>
            </a:r>
            <a:r>
              <a:rPr lang="en-US" dirty="0" smtClean="0"/>
              <a:t>interaction</a:t>
            </a:r>
          </a:p>
          <a:p>
            <a:pPr lvl="1"/>
            <a:r>
              <a:rPr lang="en-US" dirty="0"/>
              <a:t>Basic principles of </a:t>
            </a: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Basic </a:t>
            </a:r>
            <a:r>
              <a:rPr lang="en-US" dirty="0"/>
              <a:t>input-output interfaces and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Information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en-US" dirty="0" smtClean="0"/>
              <a:t>Software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Software </a:t>
            </a:r>
            <a:r>
              <a:rPr lang="en-US" sz="3600" dirty="0" smtClean="0"/>
              <a:t>Systems </a:t>
            </a:r>
            <a:r>
              <a:rPr lang="bg-BG" sz="3600" dirty="0" smtClean="0"/>
              <a:t>(</a:t>
            </a:r>
            <a:r>
              <a:rPr lang="en-US" sz="3600" dirty="0" smtClean="0"/>
              <a:t>software</a:t>
            </a:r>
            <a:r>
              <a:rPr lang="bg-BG" sz="3600" dirty="0" smtClean="0"/>
              <a:t>)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questions of this section syllabus covering the following areas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Computer programs (software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Nature, functions, classification</a:t>
            </a:r>
            <a:endParaRPr lang="en-US" dirty="0" smtClean="0"/>
          </a:p>
          <a:p>
            <a:pPr lvl="2"/>
            <a:r>
              <a:rPr lang="en-US" dirty="0" smtClean="0"/>
              <a:t>Developing</a:t>
            </a:r>
            <a:endParaRPr lang="bg-BG" dirty="0" smtClean="0"/>
          </a:p>
          <a:p>
            <a:pPr lvl="2"/>
            <a:r>
              <a:rPr lang="en-US" dirty="0"/>
              <a:t>How to use (installation, startup, uninstall)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smtClean="0"/>
              <a:t>WWW work? </a:t>
            </a:r>
            <a:r>
              <a:rPr lang="en-US" dirty="0"/>
              <a:t>Protocol HTTP, GET, POST, URL, web browser, web page, web site ...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questions of this section cover the following areas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dirty="0"/>
              <a:t>Global Information System World Wide Web (WWW) - concepts and functions</a:t>
            </a:r>
          </a:p>
          <a:p>
            <a:pPr lvl="1"/>
            <a:r>
              <a:rPr lang="en-US" dirty="0"/>
              <a:t>Web servers and web browsers</a:t>
            </a:r>
            <a:r>
              <a:rPr lang="bg-BG" dirty="0" smtClean="0"/>
              <a:t>.</a:t>
            </a:r>
            <a:r>
              <a:rPr lang="en-US" dirty="0"/>
              <a:t> </a:t>
            </a:r>
            <a:r>
              <a:rPr lang="en-US" dirty="0" smtClean="0"/>
              <a:t>HTTP protocol, </a:t>
            </a:r>
            <a:r>
              <a:rPr lang="en-US" dirty="0"/>
              <a:t>methods GET and POST. Hyperlink technologies</a:t>
            </a:r>
          </a:p>
          <a:p>
            <a:pPr lvl="1"/>
            <a:r>
              <a:rPr lang="bg-BG" dirty="0" smtClean="0"/>
              <a:t> </a:t>
            </a:r>
            <a:r>
              <a:rPr lang="en-US" dirty="0" smtClean="0"/>
              <a:t>Web </a:t>
            </a:r>
            <a:r>
              <a:rPr lang="en-US" dirty="0"/>
              <a:t>page - nature, purpose, </a:t>
            </a:r>
            <a:r>
              <a:rPr lang="en-US" dirty="0" smtClean="0"/>
              <a:t>URL addresses</a:t>
            </a:r>
          </a:p>
          <a:p>
            <a:pPr lvl="1"/>
            <a:r>
              <a:rPr lang="en-US" dirty="0"/>
              <a:t>Web hosting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Information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5358</TotalTime>
  <Words>2168</Words>
  <Application>Microsoft Office PowerPoint</Application>
  <PresentationFormat>On-screen Show (4:3)</PresentationFormat>
  <Paragraphs>561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Тренировъчен тест по информационни технологии</vt:lpstr>
      <vt:lpstr>Computer Systems</vt:lpstr>
      <vt:lpstr>Computer Systems (hardware)</vt:lpstr>
      <vt:lpstr>Въпрос</vt:lpstr>
      <vt:lpstr>ANSWER</vt:lpstr>
      <vt:lpstr>Software Systems</vt:lpstr>
      <vt:lpstr>Software Systems (software)</vt:lpstr>
      <vt:lpstr>Въпрос</vt:lpstr>
      <vt:lpstr>Отговор</vt:lpstr>
      <vt:lpstr>Working with computer systems and programs</vt:lpstr>
      <vt:lpstr>Working with computer programs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ki_and_vi</cp:lastModifiedBy>
  <cp:revision>566</cp:revision>
  <dcterms:created xsi:type="dcterms:W3CDTF">2007-12-08T16:03:35Z</dcterms:created>
  <dcterms:modified xsi:type="dcterms:W3CDTF">2013-11-25T10:19:57Z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